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Lazydog" charset="1" panose="00000000000000000000"/>
      <p:regular r:id="rId12"/>
    </p:embeddedFont>
    <p:embeddedFont>
      <p:font typeface="Handy Casual" charset="1" panose="00000500000000000000"/>
      <p:regular r:id="rId13"/>
    </p:embeddedFont>
    <p:embeddedFont>
      <p:font typeface="Open Sans Bold" charset="1" panose="020B0806030504020204"/>
      <p:regular r:id="rId14"/>
    </p:embeddedFont>
    <p:embeddedFont>
      <p:font typeface="Computer Says No" charset="1" panose="00000400000000000000"/>
      <p:regular r:id="rId15"/>
    </p:embeddedFont>
    <p:embeddedFont>
      <p:font typeface="HK Modular" charset="1" panose="0000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3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2" Target="../media/image4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A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14989" y="-77416"/>
            <a:ext cx="5434552" cy="10403732"/>
            <a:chOff x="0" y="0"/>
            <a:chExt cx="1431322" cy="27400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1322" cy="2740078"/>
            </a:xfrm>
            <a:custGeom>
              <a:avLst/>
              <a:gdLst/>
              <a:ahLst/>
              <a:cxnLst/>
              <a:rect r="r" b="b" t="t" l="l"/>
              <a:pathLst>
                <a:path h="2740078" w="1431322">
                  <a:moveTo>
                    <a:pt x="0" y="0"/>
                  </a:moveTo>
                  <a:lnTo>
                    <a:pt x="1431322" y="0"/>
                  </a:lnTo>
                  <a:lnTo>
                    <a:pt x="1431322" y="2740078"/>
                  </a:lnTo>
                  <a:lnTo>
                    <a:pt x="0" y="2740078"/>
                  </a:lnTo>
                  <a:close/>
                </a:path>
              </a:pathLst>
            </a:custGeom>
            <a:solidFill>
              <a:srgbClr val="090A0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31322" cy="2787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4571" y="-172524"/>
            <a:ext cx="5434552" cy="10403732"/>
            <a:chOff x="0" y="0"/>
            <a:chExt cx="1431322" cy="27400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1322" cy="2740078"/>
            </a:xfrm>
            <a:custGeom>
              <a:avLst/>
              <a:gdLst/>
              <a:ahLst/>
              <a:cxnLst/>
              <a:rect r="r" b="b" t="t" l="l"/>
              <a:pathLst>
                <a:path h="2740078" w="1431322">
                  <a:moveTo>
                    <a:pt x="0" y="0"/>
                  </a:moveTo>
                  <a:lnTo>
                    <a:pt x="1431322" y="0"/>
                  </a:lnTo>
                  <a:lnTo>
                    <a:pt x="1431322" y="2740078"/>
                  </a:lnTo>
                  <a:lnTo>
                    <a:pt x="0" y="2740078"/>
                  </a:lnTo>
                  <a:close/>
                </a:path>
              </a:pathLst>
            </a:custGeom>
            <a:solidFill>
              <a:srgbClr val="090A0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31322" cy="2787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84074" y="1480580"/>
            <a:ext cx="11719851" cy="7777720"/>
          </a:xfrm>
          <a:custGeom>
            <a:avLst/>
            <a:gdLst/>
            <a:ahLst/>
            <a:cxnLst/>
            <a:rect r="r" b="b" t="t" l="l"/>
            <a:pathLst>
              <a:path h="7777720" w="11719851">
                <a:moveTo>
                  <a:pt x="0" y="0"/>
                </a:moveTo>
                <a:lnTo>
                  <a:pt x="11719852" y="0"/>
                </a:lnTo>
                <a:lnTo>
                  <a:pt x="11719852" y="7777720"/>
                </a:lnTo>
                <a:lnTo>
                  <a:pt x="0" y="7777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181277" y="210351"/>
            <a:ext cx="8406233" cy="8406233"/>
          </a:xfrm>
          <a:custGeom>
            <a:avLst/>
            <a:gdLst/>
            <a:ahLst/>
            <a:cxnLst/>
            <a:rect r="r" b="b" t="t" l="l"/>
            <a:pathLst>
              <a:path h="8406233" w="8406233">
                <a:moveTo>
                  <a:pt x="0" y="0"/>
                </a:moveTo>
                <a:lnTo>
                  <a:pt x="8406234" y="0"/>
                </a:lnTo>
                <a:lnTo>
                  <a:pt x="8406234" y="8406233"/>
                </a:lnTo>
                <a:lnTo>
                  <a:pt x="0" y="8406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00011" y="6321618"/>
            <a:ext cx="8294947" cy="1801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63"/>
              </a:lnSpc>
            </a:pPr>
            <a:r>
              <a:rPr lang="en-US" sz="5187">
                <a:solidFill>
                  <a:srgbClr val="CF2211"/>
                </a:solidFill>
                <a:latin typeface="Lazydog"/>
                <a:ea typeface="Lazydog"/>
                <a:cs typeface="Lazydog"/>
                <a:sym typeface="Lazydog"/>
              </a:rPr>
              <a:t>Porque leer también es digital Y está a un clic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811184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68105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631743" y="-2282409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89047" y="8616584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A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1184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1271" y="1571609"/>
            <a:ext cx="10764604" cy="7143783"/>
          </a:xfrm>
          <a:custGeom>
            <a:avLst/>
            <a:gdLst/>
            <a:ahLst/>
            <a:cxnLst/>
            <a:rect r="r" b="b" t="t" l="l"/>
            <a:pathLst>
              <a:path h="7143783" w="10764604">
                <a:moveTo>
                  <a:pt x="0" y="0"/>
                </a:moveTo>
                <a:lnTo>
                  <a:pt x="10764604" y="0"/>
                </a:lnTo>
                <a:lnTo>
                  <a:pt x="10764604" y="7143782"/>
                </a:lnTo>
                <a:lnTo>
                  <a:pt x="0" y="7143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45887" y="4357210"/>
            <a:ext cx="5443815" cy="272191"/>
          </a:xfrm>
          <a:custGeom>
            <a:avLst/>
            <a:gdLst/>
            <a:ahLst/>
            <a:cxnLst/>
            <a:rect r="r" b="b" t="t" l="l"/>
            <a:pathLst>
              <a:path h="272191" w="5443815">
                <a:moveTo>
                  <a:pt x="0" y="0"/>
                </a:moveTo>
                <a:lnTo>
                  <a:pt x="5443815" y="0"/>
                </a:lnTo>
                <a:lnTo>
                  <a:pt x="5443815" y="272191"/>
                </a:lnTo>
                <a:lnTo>
                  <a:pt x="0" y="2721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264037" y="3726758"/>
            <a:ext cx="7740161" cy="9585338"/>
          </a:xfrm>
          <a:custGeom>
            <a:avLst/>
            <a:gdLst/>
            <a:ahLst/>
            <a:cxnLst/>
            <a:rect r="r" b="b" t="t" l="l"/>
            <a:pathLst>
              <a:path h="9585338" w="7740161">
                <a:moveTo>
                  <a:pt x="0" y="0"/>
                </a:moveTo>
                <a:lnTo>
                  <a:pt x="7740161" y="0"/>
                </a:lnTo>
                <a:lnTo>
                  <a:pt x="7740161" y="9585338"/>
                </a:lnTo>
                <a:lnTo>
                  <a:pt x="0" y="95853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011486">
            <a:off x="10543275" y="2612030"/>
            <a:ext cx="1048225" cy="1582226"/>
          </a:xfrm>
          <a:custGeom>
            <a:avLst/>
            <a:gdLst/>
            <a:ahLst/>
            <a:cxnLst/>
            <a:rect r="r" b="b" t="t" l="l"/>
            <a:pathLst>
              <a:path h="1582226" w="1048225">
                <a:moveTo>
                  <a:pt x="1048224" y="0"/>
                </a:moveTo>
                <a:lnTo>
                  <a:pt x="0" y="0"/>
                </a:lnTo>
                <a:lnTo>
                  <a:pt x="0" y="1582225"/>
                </a:lnTo>
                <a:lnTo>
                  <a:pt x="1048224" y="1582225"/>
                </a:lnTo>
                <a:lnTo>
                  <a:pt x="10482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187343">
            <a:off x="2219629" y="2599302"/>
            <a:ext cx="1048225" cy="1582226"/>
          </a:xfrm>
          <a:custGeom>
            <a:avLst/>
            <a:gdLst/>
            <a:ahLst/>
            <a:cxnLst/>
            <a:rect r="r" b="b" t="t" l="l"/>
            <a:pathLst>
              <a:path h="1582226" w="1048225">
                <a:moveTo>
                  <a:pt x="0" y="0"/>
                </a:moveTo>
                <a:lnTo>
                  <a:pt x="1048225" y="0"/>
                </a:lnTo>
                <a:lnTo>
                  <a:pt x="1048225" y="1582226"/>
                </a:lnTo>
                <a:lnTo>
                  <a:pt x="0" y="15822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11541" y="1907089"/>
            <a:ext cx="4829151" cy="8492121"/>
          </a:xfrm>
          <a:custGeom>
            <a:avLst/>
            <a:gdLst/>
            <a:ahLst/>
            <a:cxnLst/>
            <a:rect r="r" b="b" t="t" l="l"/>
            <a:pathLst>
              <a:path h="8492121" w="4829151">
                <a:moveTo>
                  <a:pt x="0" y="0"/>
                </a:moveTo>
                <a:lnTo>
                  <a:pt x="4829151" y="0"/>
                </a:lnTo>
                <a:lnTo>
                  <a:pt x="4829151" y="8492122"/>
                </a:lnTo>
                <a:lnTo>
                  <a:pt x="0" y="8492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667" t="0" r="-66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76996" y="4839105"/>
            <a:ext cx="10121404" cy="344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3"/>
              </a:lnSpc>
            </a:pPr>
            <a:r>
              <a:rPr lang="en-US" sz="4698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Diseñar una plataforma digital atractiva, funcional y moderna destinada a la venta de libros de todo tipo, que facilite la exploración, selección y compra para lectores apasionados, promoviendo la lectura como un hábito muy favorable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5492" y="2807195"/>
            <a:ext cx="1076460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786952" y="1230134"/>
            <a:ext cx="3263172" cy="3263172"/>
          </a:xfrm>
          <a:custGeom>
            <a:avLst/>
            <a:gdLst/>
            <a:ahLst/>
            <a:cxnLst/>
            <a:rect r="r" b="b" t="t" l="l"/>
            <a:pathLst>
              <a:path h="3263172" w="3263172">
                <a:moveTo>
                  <a:pt x="0" y="0"/>
                </a:moveTo>
                <a:lnTo>
                  <a:pt x="3263172" y="0"/>
                </a:lnTo>
                <a:lnTo>
                  <a:pt x="3263172" y="3263172"/>
                </a:lnTo>
                <a:lnTo>
                  <a:pt x="0" y="3263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54814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2" y="0"/>
                </a:lnTo>
                <a:lnTo>
                  <a:pt x="100089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0890" y="212108"/>
            <a:ext cx="1164603" cy="968076"/>
          </a:xfrm>
          <a:custGeom>
            <a:avLst/>
            <a:gdLst/>
            <a:ahLst/>
            <a:cxnLst/>
            <a:rect r="r" b="b" t="t" l="l"/>
            <a:pathLst>
              <a:path h="968076" w="1164603">
                <a:moveTo>
                  <a:pt x="0" y="0"/>
                </a:moveTo>
                <a:lnTo>
                  <a:pt x="1164602" y="0"/>
                </a:lnTo>
                <a:lnTo>
                  <a:pt x="1164602" y="968075"/>
                </a:lnTo>
                <a:lnTo>
                  <a:pt x="0" y="968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A0C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70125" y="-377935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692596" y="1028700"/>
            <a:ext cx="7573219" cy="8296504"/>
          </a:xfrm>
          <a:custGeom>
            <a:avLst/>
            <a:gdLst/>
            <a:ahLst/>
            <a:cxnLst/>
            <a:rect r="r" b="b" t="t" l="l"/>
            <a:pathLst>
              <a:path h="8296504" w="7573219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5267" y="1646742"/>
            <a:ext cx="9878304" cy="6555602"/>
          </a:xfrm>
          <a:custGeom>
            <a:avLst/>
            <a:gdLst/>
            <a:ahLst/>
            <a:cxnLst/>
            <a:rect r="r" b="b" t="t" l="l"/>
            <a:pathLst>
              <a:path h="6555602" w="9878304">
                <a:moveTo>
                  <a:pt x="0" y="0"/>
                </a:moveTo>
                <a:lnTo>
                  <a:pt x="9878303" y="0"/>
                </a:lnTo>
                <a:lnTo>
                  <a:pt x="9878303" y="6555602"/>
                </a:lnTo>
                <a:lnTo>
                  <a:pt x="0" y="6555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7042" y="3257397"/>
            <a:ext cx="9508404" cy="463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0"/>
              </a:lnSpc>
            </a:pPr>
            <a:r>
              <a:rPr lang="en-US" sz="5279">
                <a:solidFill>
                  <a:srgbClr val="000000"/>
                </a:solidFill>
                <a:latin typeface="Handy Casual"/>
                <a:ea typeface="Handy Casual"/>
                <a:cs typeface="Handy Casual"/>
                <a:sym typeface="Handy Casual"/>
              </a:rPr>
              <a:t>Esta web nace como un espacio accesible para comprar libros de todo tipo, pensado para facilitar la búsqueda y acercar la lectura a más personas. Con un diseño sencillo y moderno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1011486">
            <a:off x="8926922" y="1771553"/>
            <a:ext cx="808468" cy="1220329"/>
          </a:xfrm>
          <a:custGeom>
            <a:avLst/>
            <a:gdLst/>
            <a:ahLst/>
            <a:cxnLst/>
            <a:rect r="r" b="b" t="t" l="l"/>
            <a:pathLst>
              <a:path h="1220329" w="808468">
                <a:moveTo>
                  <a:pt x="808468" y="0"/>
                </a:moveTo>
                <a:lnTo>
                  <a:pt x="0" y="0"/>
                </a:lnTo>
                <a:lnTo>
                  <a:pt x="0" y="1220329"/>
                </a:lnTo>
                <a:lnTo>
                  <a:pt x="808468" y="1220329"/>
                </a:lnTo>
                <a:lnTo>
                  <a:pt x="80846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87343">
            <a:off x="2145201" y="1781369"/>
            <a:ext cx="808468" cy="1220329"/>
          </a:xfrm>
          <a:custGeom>
            <a:avLst/>
            <a:gdLst/>
            <a:ahLst/>
            <a:cxnLst/>
            <a:rect r="r" b="b" t="t" l="l"/>
            <a:pathLst>
              <a:path h="1220329" w="808468">
                <a:moveTo>
                  <a:pt x="0" y="0"/>
                </a:moveTo>
                <a:lnTo>
                  <a:pt x="808468" y="0"/>
                </a:lnTo>
                <a:lnTo>
                  <a:pt x="808468" y="1220329"/>
                </a:lnTo>
                <a:lnTo>
                  <a:pt x="0" y="1220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30016" y="1700843"/>
            <a:ext cx="8302456" cy="121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4"/>
              </a:lnSpc>
            </a:pPr>
            <a:r>
              <a:rPr lang="en-US" sz="709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Introduccion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136373" y="2783622"/>
            <a:ext cx="5443815" cy="272191"/>
          </a:xfrm>
          <a:custGeom>
            <a:avLst/>
            <a:gdLst/>
            <a:ahLst/>
            <a:cxnLst/>
            <a:rect r="r" b="b" t="t" l="l"/>
            <a:pathLst>
              <a:path h="272191" w="5443815">
                <a:moveTo>
                  <a:pt x="0" y="0"/>
                </a:moveTo>
                <a:lnTo>
                  <a:pt x="5443815" y="0"/>
                </a:lnTo>
                <a:lnTo>
                  <a:pt x="5443815" y="272191"/>
                </a:lnTo>
                <a:lnTo>
                  <a:pt x="0" y="272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910092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717298" y="4849330"/>
            <a:ext cx="2502083" cy="0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4338661" y="4849330"/>
            <a:ext cx="3215978" cy="25447"/>
          </a:xfrm>
          <a:prstGeom prst="line">
            <a:avLst/>
          </a:prstGeom>
          <a:ln cap="rnd" w="47625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338661" y="849304"/>
            <a:ext cx="9610678" cy="237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12000">
                <a:solidFill>
                  <a:srgbClr val="CF221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VENTAJAS DE UTILIZAR NUESTRA WEB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15947" y="3104332"/>
            <a:ext cx="3375695" cy="3375695"/>
            <a:chOff x="0" y="0"/>
            <a:chExt cx="4500927" cy="45009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00927" cy="4500927"/>
            </a:xfrm>
            <a:custGeom>
              <a:avLst/>
              <a:gdLst/>
              <a:ahLst/>
              <a:cxnLst/>
              <a:rect r="r" b="b" t="t" l="l"/>
              <a:pathLst>
                <a:path h="4500927" w="4500927">
                  <a:moveTo>
                    <a:pt x="0" y="0"/>
                  </a:moveTo>
                  <a:lnTo>
                    <a:pt x="4500927" y="0"/>
                  </a:lnTo>
                  <a:lnTo>
                    <a:pt x="4500927" y="4500927"/>
                  </a:lnTo>
                  <a:lnTo>
                    <a:pt x="0" y="4500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379906" y="1740677"/>
              <a:ext cx="1741115" cy="1678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93"/>
                </a:lnSpc>
                <a:spcBef>
                  <a:spcPct val="0"/>
                </a:spcBef>
              </a:pPr>
              <a:r>
                <a:rPr lang="en-US" sz="10686">
                  <a:solidFill>
                    <a:srgbClr val="FFFFFF"/>
                  </a:solidFill>
                  <a:latin typeface="Computer Says No"/>
                  <a:ea typeface="Computer Says No"/>
                  <a:cs typeface="Computer Says No"/>
                  <a:sym typeface="Computer Says No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41603" y="3161482"/>
            <a:ext cx="3375695" cy="3375695"/>
            <a:chOff x="0" y="0"/>
            <a:chExt cx="4500927" cy="45009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00927" cy="4500927"/>
            </a:xfrm>
            <a:custGeom>
              <a:avLst/>
              <a:gdLst/>
              <a:ahLst/>
              <a:cxnLst/>
              <a:rect r="r" b="b" t="t" l="l"/>
              <a:pathLst>
                <a:path h="4500927" w="4500927">
                  <a:moveTo>
                    <a:pt x="0" y="0"/>
                  </a:moveTo>
                  <a:lnTo>
                    <a:pt x="4500927" y="0"/>
                  </a:lnTo>
                  <a:lnTo>
                    <a:pt x="4500927" y="4500927"/>
                  </a:lnTo>
                  <a:lnTo>
                    <a:pt x="0" y="4500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403951" y="1654256"/>
              <a:ext cx="1741115" cy="1678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93"/>
                </a:lnSpc>
                <a:spcBef>
                  <a:spcPct val="0"/>
                </a:spcBef>
              </a:pPr>
              <a:r>
                <a:rPr lang="en-US" sz="10686">
                  <a:solidFill>
                    <a:srgbClr val="FFFFFF"/>
                  </a:solidFill>
                  <a:latin typeface="Computer Says No"/>
                  <a:ea typeface="Computer Says No"/>
                  <a:cs typeface="Computer Says No"/>
                  <a:sym typeface="Computer Says No"/>
                </a:rPr>
                <a:t>02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219381" y="3161482"/>
            <a:ext cx="3375695" cy="3375695"/>
            <a:chOff x="0" y="0"/>
            <a:chExt cx="4500927" cy="45009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00927" cy="4500927"/>
            </a:xfrm>
            <a:custGeom>
              <a:avLst/>
              <a:gdLst/>
              <a:ahLst/>
              <a:cxnLst/>
              <a:rect r="r" b="b" t="t" l="l"/>
              <a:pathLst>
                <a:path h="4500927" w="4500927">
                  <a:moveTo>
                    <a:pt x="0" y="0"/>
                  </a:moveTo>
                  <a:lnTo>
                    <a:pt x="4500927" y="0"/>
                  </a:lnTo>
                  <a:lnTo>
                    <a:pt x="4500927" y="4500927"/>
                  </a:lnTo>
                  <a:lnTo>
                    <a:pt x="0" y="4500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427996" y="1709882"/>
              <a:ext cx="1741115" cy="16781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693"/>
                </a:lnSpc>
                <a:spcBef>
                  <a:spcPct val="0"/>
                </a:spcBef>
              </a:pPr>
              <a:r>
                <a:rPr lang="en-US" sz="10686">
                  <a:solidFill>
                    <a:srgbClr val="FFFFFF"/>
                  </a:solidFill>
                  <a:latin typeface="Computer Says No"/>
                  <a:ea typeface="Computer Says No"/>
                  <a:cs typeface="Computer Says No"/>
                  <a:sym typeface="Computer Says No"/>
                </a:rPr>
                <a:t>03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367702" y="6148183"/>
            <a:ext cx="5929823" cy="378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75"/>
              </a:lnSpc>
            </a:pPr>
            <a:r>
              <a:rPr lang="en-US" sz="3750">
                <a:solidFill>
                  <a:srgbClr val="FFFFFF"/>
                </a:solidFill>
                <a:latin typeface="Handy Casual"/>
                <a:ea typeface="Handy Casual"/>
                <a:cs typeface="Handy Casual"/>
                <a:sym typeface="Handy Casual"/>
              </a:rPr>
              <a:t>La página ofrece libros de diferentes géneros y estilos. Además, al estar bien organizados por categorías, el usuario encuentra lo que le interesa sin perder tiempo.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21531" y="6013093"/>
            <a:ext cx="5415839" cy="304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6"/>
              </a:lnSpc>
            </a:pPr>
            <a:r>
              <a:rPr lang="en-US" sz="3806">
                <a:solidFill>
                  <a:srgbClr val="FFFFFF"/>
                </a:solidFill>
                <a:latin typeface="Handy Casual"/>
                <a:ea typeface="Handy Casual"/>
                <a:cs typeface="Handy Casual"/>
                <a:sym typeface="Handy Casual"/>
              </a:rPr>
              <a:t>El diseño está pensado para que el usuario encuentre lo que busca fácil y lo compre en pocos clics buscar, elegir, pagar.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2479" y="6081508"/>
            <a:ext cx="5322631" cy="4818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2"/>
              </a:lnSpc>
            </a:pPr>
            <a:r>
              <a:rPr lang="en-US" sz="3649">
                <a:solidFill>
                  <a:srgbClr val="FFFFFF"/>
                </a:solidFill>
                <a:latin typeface="Handy Casual"/>
                <a:ea typeface="Handy Casual"/>
                <a:cs typeface="Handy Casual"/>
                <a:sym typeface="Handy Casual"/>
              </a:rPr>
              <a:t>permite que los usuarios compren libros sin importar dónde estén. Desde casa la facultad o incluso viajando  sólo necesitan conexión y un celular o PC</a:t>
            </a:r>
          </a:p>
          <a:p>
            <a:pPr algn="ctr">
              <a:lnSpc>
                <a:spcPts val="4318"/>
              </a:lnSpc>
            </a:pPr>
          </a:p>
          <a:p>
            <a:pPr algn="ctr">
              <a:lnSpc>
                <a:spcPts val="431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0A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14656" y="431929"/>
            <a:ext cx="10754365" cy="10754365"/>
          </a:xfrm>
          <a:custGeom>
            <a:avLst/>
            <a:gdLst/>
            <a:ahLst/>
            <a:cxnLst/>
            <a:rect r="r" b="b" t="t" l="l"/>
            <a:pathLst>
              <a:path h="10754365" w="10754365">
                <a:moveTo>
                  <a:pt x="0" y="0"/>
                </a:moveTo>
                <a:lnTo>
                  <a:pt x="10754365" y="0"/>
                </a:lnTo>
                <a:lnTo>
                  <a:pt x="10754365" y="10754365"/>
                </a:lnTo>
                <a:lnTo>
                  <a:pt x="0" y="10754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35967" y="656990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8979" y="2677502"/>
            <a:ext cx="12650042" cy="313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7"/>
              </a:lnSpc>
            </a:pPr>
            <a:r>
              <a:rPr lang="en-US" sz="5948">
                <a:solidFill>
                  <a:srgbClr val="8F2318"/>
                </a:solidFill>
                <a:latin typeface="HK Modular"/>
                <a:ea typeface="HK Modular"/>
                <a:cs typeface="HK Modular"/>
                <a:sym typeface="HK Modular"/>
              </a:rPr>
              <a:t>LECTURA ES SOLO EL COMIENZO</a:t>
            </a:r>
          </a:p>
          <a:p>
            <a:pPr algn="ctr">
              <a:lnSpc>
                <a:spcPts val="8327"/>
              </a:lnSpc>
              <a:spcBef>
                <a:spcPct val="0"/>
              </a:spcBef>
            </a:pPr>
            <a:r>
              <a:rPr lang="en-US" sz="5948">
                <a:solidFill>
                  <a:srgbClr val="8F2318"/>
                </a:solidFill>
                <a:latin typeface="HK Modular"/>
                <a:ea typeface="HK Modular"/>
                <a:cs typeface="HK Modular"/>
                <a:sym typeface="HK Modular"/>
              </a:rPr>
              <a:t>AGORA ES EL PUENTE.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28336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95430" y="686207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399998" y="-5919177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A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0870" y="-233683"/>
            <a:ext cx="10754365" cy="10754365"/>
          </a:xfrm>
          <a:custGeom>
            <a:avLst/>
            <a:gdLst/>
            <a:ahLst/>
            <a:cxnLst/>
            <a:rect r="r" b="b" t="t" l="l"/>
            <a:pathLst>
              <a:path h="10754365" w="10754365">
                <a:moveTo>
                  <a:pt x="0" y="0"/>
                </a:moveTo>
                <a:lnTo>
                  <a:pt x="10754365" y="0"/>
                </a:lnTo>
                <a:lnTo>
                  <a:pt x="10754365" y="10754366"/>
                </a:lnTo>
                <a:lnTo>
                  <a:pt x="0" y="10754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424202" y="2361301"/>
            <a:ext cx="19136404" cy="313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8"/>
              </a:lnSpc>
              <a:spcBef>
                <a:spcPct val="0"/>
              </a:spcBef>
            </a:pPr>
            <a:r>
              <a:rPr lang="en-US" sz="8998">
                <a:solidFill>
                  <a:srgbClr val="8F2318"/>
                </a:solidFill>
                <a:latin typeface="HK Modular"/>
                <a:ea typeface="HK Modular"/>
                <a:cs typeface="HK Modular"/>
                <a:sym typeface="HK Modular"/>
              </a:rPr>
              <a:t>GRACIAS POR SU ATENCION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DAGs_-dsbDw</dc:identifier>
  <dcterms:modified xsi:type="dcterms:W3CDTF">2011-08-01T06:04:30Z</dcterms:modified>
  <cp:revision>1</cp:revision>
  <dc:title>Powerpoint</dc:title>
</cp:coreProperties>
</file>